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8" r:id="rId9"/>
    <p:sldId id="261" r:id="rId10"/>
    <p:sldId id="262" r:id="rId11"/>
    <p:sldId id="269" r:id="rId12"/>
    <p:sldId id="264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E107711-1CFA-481D-9746-39BAAC26E0D4}">
          <p14:sldIdLst>
            <p14:sldId id="256"/>
            <p14:sldId id="257"/>
            <p14:sldId id="258"/>
          </p14:sldIdLst>
        </p14:section>
        <p14:section name="Раздел без заголовка" id="{C43C8BE0-928A-407B-B5CC-670A0E399BCF}">
          <p14:sldIdLst>
            <p14:sldId id="259"/>
            <p14:sldId id="260"/>
            <p14:sldId id="261"/>
            <p14:sldId id="262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F9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00B050"/>
            </a:gs>
            <a:gs pos="93340">
              <a:srgbClr val="00B050"/>
            </a:gs>
            <a:gs pos="70000">
              <a:schemeClr val="accent3">
                <a:lumMod val="75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СОЦИАЛЬНО-МЕДИЦИНСКАЯ ПОМОЩЬ ВИЧ-ИНФИЦИРОВАННОМУ НАСЕЛЕНИЮ В МУХОРШИБИРСКОМ РАЙОНЕ БУРЯТИИ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976383" cy="15841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студентка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Восточно-Сибирского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Государственного Университета Технологий и Управления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Варфоломеева Е.В.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p-0584008bccf924.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32"/>
          <a:stretch/>
        </p:blipFill>
        <p:spPr bwMode="auto">
          <a:xfrm>
            <a:off x="0" y="-171400"/>
            <a:ext cx="9252520" cy="715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77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1845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Ежегодно 1 декабря отмечается Всемирный день борьбы со </a:t>
            </a:r>
            <a:r>
              <a:rPr lang="ru-RU" dirty="0" err="1" smtClean="0"/>
              <a:t>СПИДом</a:t>
            </a:r>
            <a:r>
              <a:rPr lang="ru-RU" dirty="0" smtClean="0"/>
              <a:t>. Его основная цель – объединить усилия правительства, врачей и общественных организаций по борьбе с эпидемией.   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Мухоршибирском</a:t>
            </a:r>
            <a:r>
              <a:rPr lang="ru-RU" dirty="0" smtClean="0"/>
              <a:t> районе в эти дня проходят тематические классные часы, лекции, беседы. Проводится слет волонтеров, работающих по профилактике ВИЧ-инфекции. Так же волонтеры и молодежь района участвуют в различных всероссийских проектах. Принимают активное участие в программах «Танцуй ради жизни»  и «Равный обучает равного».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cer\Desktop\Screenshot_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2" t="3765" r="1267" b="5036"/>
          <a:stretch/>
        </p:blipFill>
        <p:spPr bwMode="auto">
          <a:xfrm>
            <a:off x="646616" y="260648"/>
            <a:ext cx="7910989" cy="556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\Desktop\Screenshot_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8" t="2162" r="2462" b="3696"/>
          <a:stretch/>
        </p:blipFill>
        <p:spPr bwMode="auto">
          <a:xfrm>
            <a:off x="400953" y="255270"/>
            <a:ext cx="8402316" cy="627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cer\Desktop\HlK2_B_PIa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7" t="7097" r="4496" b="8042"/>
          <a:stretch/>
        </p:blipFill>
        <p:spPr bwMode="auto">
          <a:xfrm>
            <a:off x="775454" y="-99142"/>
            <a:ext cx="7354447" cy="6957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462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В Республике Бурятия выстроено четкое комплексное межведомственное взаимодействие. Оказывается многоуровневая лечебно-профилактическая помощь населению и больным ВИЧ-инфекцией в соответствии с порядком и стандартами. Так, например, в </a:t>
            </a:r>
            <a:r>
              <a:rPr lang="ru-RU" dirty="0" err="1" smtClean="0"/>
              <a:t>Мухоршибирском</a:t>
            </a:r>
            <a:r>
              <a:rPr lang="ru-RU" dirty="0" smtClean="0"/>
              <a:t> районе за последние 5 лет с 2015 по 2019 гг. количество вновь заболевших снизилось. Работа волонтеров, профилактические программы, тематические классные часы и т.д. уверенно каждый год доказывают свою эффективность. Медицинские и социальные работники предпринимают все возможные усилия для недопущения распространения ВИЧ-инфекции.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756792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9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Screenshot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09"/>
            <a:ext cx="9144000" cy="7057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263691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3429000"/>
            <a:ext cx="4572000" cy="3429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ВИЧ-инфекция – инфекционное хроническое заболевание, характеризующееся поражением иммунной системы, приводящим к медленному ее разрушению до формирования синдрома приобретенного иммунодефицита (СПИД), сопровождающегося развитием различных инфекций и вторичных злокачественных новообразований. СПИД – это последняя стадия ВИЧ-инфекции</a:t>
            </a:r>
            <a:endParaRPr lang="ru-RU" b="1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26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7935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В Бурятии число ВИЧ-инфицированных, выявленных за все годы, составляет 9069 человек. </a:t>
            </a:r>
          </a:p>
          <a:p>
            <a:r>
              <a:rPr lang="ru-RU" dirty="0" smtClean="0"/>
              <a:t>С 2006 г. проблема  имеет чёткую тенденцию к росту. В целом, в стране заболеваемость ВИЧ за десять месяцев выросла на 12 % и составила 50,4 случаев на 100 тысяч населения. В Бурятии этот показатель значительно ниже </a:t>
            </a:r>
            <a:r>
              <a:rPr lang="ru-RU" dirty="0" err="1" smtClean="0"/>
              <a:t>среднероссийского</a:t>
            </a:r>
            <a:r>
              <a:rPr lang="ru-RU" dirty="0" smtClean="0"/>
              <a:t> и составляет 46,9 на 100 тысяч населения. </a:t>
            </a:r>
          </a:p>
          <a:p>
            <a:r>
              <a:rPr lang="ru-RU" dirty="0" smtClean="0"/>
              <a:t>В возрастном аспекте наибольшее количество заболевших – 21% являются жителями республики в возрасте от 30 до 34 лет. Молодёжь от 25 до 29 лет составляет 18%.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 настоящее время общее кумулятивное число ВИЧ-инфицированных в </a:t>
            </a:r>
            <a:r>
              <a:rPr lang="ru-RU" dirty="0" err="1" smtClean="0"/>
              <a:t>Мухоршибирском</a:t>
            </a:r>
            <a:r>
              <a:rPr lang="ru-RU" dirty="0" smtClean="0"/>
              <a:t> районе составляет 99 человек.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Уровень заболеваемости ВИЧ-инфекцией в районе составляет 38,5 на 100 тыс. населения, а это ниже показателей по республике.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 1999 года 12 ВИЧ-инфицированных умерли</a:t>
            </a:r>
            <a:r>
              <a:rPr lang="ru-RU" b="1" dirty="0" smtClean="0"/>
              <a:t>.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4817739"/>
              </p:ext>
            </p:extLst>
          </p:nvPr>
        </p:nvGraphicFramePr>
        <p:xfrm>
          <a:off x="395536" y="1196752"/>
          <a:ext cx="8372446" cy="54704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67234"/>
                <a:gridCol w="2123973"/>
                <a:gridCol w="2101481"/>
                <a:gridCol w="2179758"/>
              </a:tblGrid>
              <a:tr h="1030970"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Год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Женщины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Мужчины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Человек всего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5851"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2015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5851"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2016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" algn="ctr"/>
                        </a:tabLs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3657"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2017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5851"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2018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3657"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2019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3939">
                <a:tc>
                  <a:txBody>
                    <a:bodyPr/>
                    <a:lstStyle/>
                    <a:p>
                      <a:pPr marL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Итого: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16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</a:t>
                      </a:r>
                      <a:endParaRPr lang="ru-RU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27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40568" y="-34658"/>
            <a:ext cx="102842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ctr"/>
              </a:tabLst>
            </a:pPr>
            <a:r>
              <a:rPr kumimoji="0" lang="ru-RU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Статистика выявления ВИЧ-инфекции у населения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ctr"/>
              </a:tabLst>
            </a:pPr>
            <a:r>
              <a:rPr kumimoji="0" lang="ru-RU" sz="3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Мухоршибирского</a:t>
            </a:r>
            <a:r>
              <a:rPr kumimoji="0" lang="ru-RU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Бурятии по годам</a:t>
            </a:r>
            <a:endParaRPr kumimoji="0" lang="ru-RU" sz="3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5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143000"/>
          </a:xfrm>
        </p:spPr>
        <p:txBody>
          <a:bodyPr>
            <a:noAutofit/>
          </a:bodyPr>
          <a:lstStyle/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Статистика ВИЧ-инфицированных в </a:t>
            </a:r>
            <a:r>
              <a:rPr lang="ru-RU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Мухоршибирском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 на 2019 год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46 человек, из них: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          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kisspng-female-woman-clip-art-washroom-sign-5a873e9b702015.2128366815188128274593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9" t="12688" r="52354" b="10784"/>
          <a:stretch/>
        </p:blipFill>
        <p:spPr bwMode="auto">
          <a:xfrm>
            <a:off x="1331640" y="2596271"/>
            <a:ext cx="2454964" cy="411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kisspng-female-woman-clip-art-washroom-sign-5a873e9b702015.21283668151881282745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95" t="12511" r="17839" b="15974"/>
          <a:stretch/>
        </p:blipFill>
        <p:spPr bwMode="auto">
          <a:xfrm>
            <a:off x="5403514" y="2564904"/>
            <a:ext cx="2286000" cy="408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84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снимок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646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992888" cy="27363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Флюорография указанным лицам делается 2 раза в год.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 раз в три месяца заказывается лекарство, после чего его получают в медицинском учреждении по месту жительства. Лекарство выдается  по доверенности, сроком на 1 месяц. По истечению месяца  лекарство выдается повторно.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8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37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Медицинская помощь ВИЧ инфицированным осуществляется в амбулаторно-поликлиническом звене.  Она включает проведение скрининга на ВИЧ-инфекцию по эпидемическим и клиническим показаниям, оказание первичной медицинской помощи больным с ВИЧ-инфекцией, первичную профилактику и специализированную медицинскую помощь.</a:t>
            </a:r>
          </a:p>
          <a:p>
            <a:r>
              <a:rPr lang="ru-RU" dirty="0" smtClean="0"/>
              <a:t>Следующим уровнем оказания медико-социальной помощи является республиканский Центр по профилактике и борьбе со СПИД и инфекционными заболеваниями. В нем осуществляются: выявление ВИЧ инфекции, диспансерное наблюдение больных ВИЧ-инфекцией, лечение больных ВИЧ-инфекцией,  обеспечение доступности и качества медицинской помощи больным с ВИЧ-инфекцией, контроль за выполнением стандартов лечения и диспансерного наблюдения, противоэпидемические мероприятия, первичная и вторичная профилактика ВИЧ-инфекции, специализированная медицинская помощь. В Городской инфекционной больнице осуществляется оказание медицинской помощи больным ВИЧ-инфекцией на стадиях прогрессирования и паллиативная помощь. Также в Республиканском противотуберкулезном диспансере происходит оказание медицинской помощи больным ВИЧ-инфекцией и туберкулезом одновременно.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0"/>
            <a:ext cx="9435893" cy="707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46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535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СОЦИАЛЬНО-МЕДИЦИНСКАЯ ПОМОЩЬ ВИЧ-ИНФИЦИРОВАННОМУ НАСЕЛЕНИЮ В МУХОРШИБИРСКОМ РАЙОНЕ БУРЯТИИ</vt:lpstr>
      <vt:lpstr> </vt:lpstr>
      <vt:lpstr>Слайд 3</vt:lpstr>
      <vt:lpstr>Слайд 4</vt:lpstr>
      <vt:lpstr>Слайд 5</vt:lpstr>
      <vt:lpstr>Статистика ВИЧ-инфицированных в Мухоршибирском районе на 2019 год Всего 46 человек, из них: Женщины 25            Мужчины 21</vt:lpstr>
      <vt:lpstr> Флюорография указанным лицам делается 2 раза в год.  1 раз в три месяца заказывается лекарство, после чего его получают в медицинском учреждении по месту жительства. Лекарство выдается  по доверенности, сроком на 1 месяц. По истечению месяца  лекарство выдается повторно.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СОЦИАЛЬНО-МЕДИЦИНСКАЯ ПОМОЩЬ ВИЧ-ИНФИЦИРОВАННОМУ НАСЕЛЕНИЮ В МУХОРШИБИРСКОМ РАЙОНЕ БУРЯТИИ</dc:title>
  <dc:creator>Acer</dc:creator>
  <cp:lastModifiedBy>Admin</cp:lastModifiedBy>
  <cp:revision>30</cp:revision>
  <dcterms:created xsi:type="dcterms:W3CDTF">2019-09-29T14:31:58Z</dcterms:created>
  <dcterms:modified xsi:type="dcterms:W3CDTF">2019-11-14T02:52:16Z</dcterms:modified>
</cp:coreProperties>
</file>